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17b29e2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17b29e2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17b29e2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17b29e2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17b29e2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17b29e2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17b29e2b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17b29e2b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17b29e2b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17b29e2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17b29e2b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17b29e2b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b29e2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17b29e2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17b29e2b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17b29e2b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17b29e2b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17b29e2b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17b29e2b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17b29e2b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17b29e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17b29e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17b29e2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17b29e2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17b29e2b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17b29e2b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17b29e2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17b29e2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17b29e2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17b29e2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17b29e2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17b29e2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17b29e2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17b29e2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17b29e2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17b29e2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17b29e2b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17b29e2b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17b29e2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17b29e2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lang="en"/>
              <a:t> </a:t>
            </a:r>
            <a:r>
              <a:rPr lang="en"/>
              <a:t>Keras TensorFlow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0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9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1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29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3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8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290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1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72147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401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25" y="152400"/>
            <a:ext cx="71322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6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8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40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2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8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47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10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